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59" r:id="rId3"/>
    <p:sldId id="260" r:id="rId4"/>
    <p:sldId id="268" r:id="rId5"/>
    <p:sldId id="281" r:id="rId6"/>
    <p:sldId id="282" r:id="rId7"/>
    <p:sldId id="283" r:id="rId8"/>
    <p:sldId id="296" r:id="rId9"/>
    <p:sldId id="285" r:id="rId10"/>
    <p:sldId id="286" r:id="rId11"/>
    <p:sldId id="293" r:id="rId12"/>
    <p:sldId id="294" r:id="rId13"/>
    <p:sldId id="295" r:id="rId14"/>
    <p:sldId id="289" r:id="rId15"/>
    <p:sldId id="290" r:id="rId16"/>
    <p:sldId id="292" r:id="rId1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03181-A91D-4A1B-A888-4953EB439794}" v="1642" dt="2021-03-04T19:30:39.862"/>
    <p1510:client id="{2365B9B5-B5ED-483D-99D6-27B1449BCA6D}" v="1058" dt="2021-03-04T18:29:32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85546" autoAdjust="0"/>
  </p:normalViewPr>
  <p:slideViewPr>
    <p:cSldViewPr snapToGrid="0" showGuides="1">
      <p:cViewPr varScale="1">
        <p:scale>
          <a:sx n="104" d="100"/>
          <a:sy n="104" d="100"/>
        </p:scale>
        <p:origin x="114" y="2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5D7A0-3E79-4422-9500-5A98DE76155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E45CBC-F900-49EA-8BF4-C0F5A0844E7D}">
      <dgm:prSet/>
      <dgm:spPr/>
      <dgm:t>
        <a:bodyPr/>
        <a:lstStyle/>
        <a:p>
          <a:r>
            <a:rPr lang="en-US"/>
            <a:t>I. Introduction</a:t>
          </a:r>
        </a:p>
      </dgm:t>
    </dgm:pt>
    <dgm:pt modelId="{383D4CB9-AC6B-47C9-A331-341660EED8DA}" type="parTrans" cxnId="{D8C10AEC-E81F-4103-9ED6-784659F510F3}">
      <dgm:prSet/>
      <dgm:spPr/>
      <dgm:t>
        <a:bodyPr/>
        <a:lstStyle/>
        <a:p>
          <a:endParaRPr lang="en-US"/>
        </a:p>
      </dgm:t>
    </dgm:pt>
    <dgm:pt modelId="{C94E8FF7-BC73-41D0-99A1-2AF935CA3B88}" type="sibTrans" cxnId="{D8C10AEC-E81F-4103-9ED6-784659F510F3}">
      <dgm:prSet/>
      <dgm:spPr/>
      <dgm:t>
        <a:bodyPr/>
        <a:lstStyle/>
        <a:p>
          <a:endParaRPr lang="en-US"/>
        </a:p>
      </dgm:t>
    </dgm:pt>
    <dgm:pt modelId="{F3E94B66-7D1C-42F9-8B0C-AC02926C9141}">
      <dgm:prSet/>
      <dgm:spPr/>
      <dgm:t>
        <a:bodyPr/>
        <a:lstStyle/>
        <a:p>
          <a:r>
            <a:rPr lang="en-US"/>
            <a:t>II. Research</a:t>
          </a:r>
        </a:p>
      </dgm:t>
    </dgm:pt>
    <dgm:pt modelId="{8ED91780-A21F-4BF5-9C66-0FFE9C935BF1}" type="parTrans" cxnId="{379942A9-060A-4797-A438-D0E71DE38458}">
      <dgm:prSet/>
      <dgm:spPr/>
      <dgm:t>
        <a:bodyPr/>
        <a:lstStyle/>
        <a:p>
          <a:endParaRPr lang="en-US"/>
        </a:p>
      </dgm:t>
    </dgm:pt>
    <dgm:pt modelId="{42481ADF-296E-4B02-A76E-6E3396872CC1}" type="sibTrans" cxnId="{379942A9-060A-4797-A438-D0E71DE38458}">
      <dgm:prSet/>
      <dgm:spPr/>
      <dgm:t>
        <a:bodyPr/>
        <a:lstStyle/>
        <a:p>
          <a:endParaRPr lang="en-US"/>
        </a:p>
      </dgm:t>
    </dgm:pt>
    <dgm:pt modelId="{36EB5659-383C-4CDD-8EBB-58A8BF715409}">
      <dgm:prSet/>
      <dgm:spPr/>
      <dgm:t>
        <a:bodyPr/>
        <a:lstStyle/>
        <a:p>
          <a:r>
            <a:rPr lang="en-US" dirty="0"/>
            <a:t>	A. Thermodynamics &amp; Engine Combustion</a:t>
          </a:r>
        </a:p>
      </dgm:t>
    </dgm:pt>
    <dgm:pt modelId="{BA177489-EB3F-4B84-8330-D3E4A60C5E80}" type="parTrans" cxnId="{7579461C-A7DB-41DD-8F5C-859192077009}">
      <dgm:prSet/>
      <dgm:spPr/>
      <dgm:t>
        <a:bodyPr/>
        <a:lstStyle/>
        <a:p>
          <a:endParaRPr lang="en-US"/>
        </a:p>
      </dgm:t>
    </dgm:pt>
    <dgm:pt modelId="{02E52A5A-BD9B-4FC7-8127-FE6D250AEFB5}" type="sibTrans" cxnId="{7579461C-A7DB-41DD-8F5C-859192077009}">
      <dgm:prSet/>
      <dgm:spPr/>
      <dgm:t>
        <a:bodyPr/>
        <a:lstStyle/>
        <a:p>
          <a:endParaRPr lang="en-US"/>
        </a:p>
      </dgm:t>
    </dgm:pt>
    <dgm:pt modelId="{812E1C91-DCE1-4150-83D1-E18EE6933555}">
      <dgm:prSet/>
      <dgm:spPr/>
      <dgm:t>
        <a:bodyPr/>
        <a:lstStyle/>
        <a:p>
          <a:r>
            <a:rPr lang="en-US"/>
            <a:t>	B. </a:t>
          </a:r>
          <a:r>
            <a:rPr lang="en-US" b="0"/>
            <a:t>Bio-Fuels vs Normal Fuel</a:t>
          </a:r>
        </a:p>
      </dgm:t>
    </dgm:pt>
    <dgm:pt modelId="{2979282C-FC14-4B98-A8F0-D59F466FD115}" type="parTrans" cxnId="{059773BB-C897-4E6D-9CAA-E37A4D390CB6}">
      <dgm:prSet/>
      <dgm:spPr/>
      <dgm:t>
        <a:bodyPr/>
        <a:lstStyle/>
        <a:p>
          <a:endParaRPr lang="en-US"/>
        </a:p>
      </dgm:t>
    </dgm:pt>
    <dgm:pt modelId="{A2D97C39-526B-4F80-9A1B-0561C38B7D56}" type="sibTrans" cxnId="{059773BB-C897-4E6D-9CAA-E37A4D390CB6}">
      <dgm:prSet/>
      <dgm:spPr/>
      <dgm:t>
        <a:bodyPr/>
        <a:lstStyle/>
        <a:p>
          <a:endParaRPr lang="en-US"/>
        </a:p>
      </dgm:t>
    </dgm:pt>
    <dgm:pt modelId="{7C99E77B-2C9C-42E7-84CF-B066746E1570}">
      <dgm:prSet/>
      <dgm:spPr/>
      <dgm:t>
        <a:bodyPr/>
        <a:lstStyle/>
        <a:p>
          <a:r>
            <a:rPr lang="en-US"/>
            <a:t>	C</a:t>
          </a:r>
          <a:r>
            <a:rPr lang="en-US" b="0"/>
            <a:t>. Theoretical Model– Script Assumptions</a:t>
          </a:r>
        </a:p>
      </dgm:t>
    </dgm:pt>
    <dgm:pt modelId="{EAF6393A-ED06-4595-9D68-9380E7DA81F7}" type="parTrans" cxnId="{F1957792-3F4B-419F-961D-41D8574C088B}">
      <dgm:prSet/>
      <dgm:spPr/>
      <dgm:t>
        <a:bodyPr/>
        <a:lstStyle/>
        <a:p>
          <a:endParaRPr lang="en-US"/>
        </a:p>
      </dgm:t>
    </dgm:pt>
    <dgm:pt modelId="{DE3932EC-857F-4320-8AAA-D17C7E597431}" type="sibTrans" cxnId="{F1957792-3F4B-419F-961D-41D8574C088B}">
      <dgm:prSet/>
      <dgm:spPr/>
      <dgm:t>
        <a:bodyPr/>
        <a:lstStyle/>
        <a:p>
          <a:endParaRPr lang="en-US"/>
        </a:p>
      </dgm:t>
    </dgm:pt>
    <dgm:pt modelId="{BCF77EC7-CF47-419F-B38D-1FA02CD085AB}">
      <dgm:prSet/>
      <dgm:spPr/>
      <dgm:t>
        <a:bodyPr/>
        <a:lstStyle/>
        <a:p>
          <a:r>
            <a:rPr lang="en-US" dirty="0"/>
            <a:t>III. Experiments</a:t>
          </a:r>
        </a:p>
      </dgm:t>
    </dgm:pt>
    <dgm:pt modelId="{4B020291-2B4A-4A3C-8FDC-95017E84AA78}" type="parTrans" cxnId="{E3AE334A-3DFA-4E67-9AC1-4140A46FAFF8}">
      <dgm:prSet/>
      <dgm:spPr/>
      <dgm:t>
        <a:bodyPr/>
        <a:lstStyle/>
        <a:p>
          <a:endParaRPr lang="en-US"/>
        </a:p>
      </dgm:t>
    </dgm:pt>
    <dgm:pt modelId="{69136451-2CCF-4945-AB04-7B73E054FA32}" type="sibTrans" cxnId="{E3AE334A-3DFA-4E67-9AC1-4140A46FAFF8}">
      <dgm:prSet/>
      <dgm:spPr/>
      <dgm:t>
        <a:bodyPr/>
        <a:lstStyle/>
        <a:p>
          <a:endParaRPr lang="en-US"/>
        </a:p>
      </dgm:t>
    </dgm:pt>
    <dgm:pt modelId="{8BF2DC00-8593-4FC1-A2A2-F166D44D79D0}">
      <dgm:prSet/>
      <dgm:spPr/>
      <dgm:t>
        <a:bodyPr/>
        <a:lstStyle/>
        <a:p>
          <a:r>
            <a:rPr lang="en-US"/>
            <a:t>	A. </a:t>
          </a:r>
          <a:r>
            <a:rPr lang="en-US" b="0"/>
            <a:t>Experimental Setup &amp; Results</a:t>
          </a:r>
        </a:p>
      </dgm:t>
    </dgm:pt>
    <dgm:pt modelId="{6921AF55-2D4E-476B-A77A-09D0CF88DD2B}" type="parTrans" cxnId="{6F6E5E8F-8169-4405-BB76-19CC0A3F8215}">
      <dgm:prSet/>
      <dgm:spPr/>
      <dgm:t>
        <a:bodyPr/>
        <a:lstStyle/>
        <a:p>
          <a:endParaRPr lang="en-US"/>
        </a:p>
      </dgm:t>
    </dgm:pt>
    <dgm:pt modelId="{70A2ED0D-B1BE-4751-A5E1-393BF9AED392}" type="sibTrans" cxnId="{6F6E5E8F-8169-4405-BB76-19CC0A3F8215}">
      <dgm:prSet/>
      <dgm:spPr/>
      <dgm:t>
        <a:bodyPr/>
        <a:lstStyle/>
        <a:p>
          <a:endParaRPr lang="en-US"/>
        </a:p>
      </dgm:t>
    </dgm:pt>
    <dgm:pt modelId="{CFFADC59-FC03-42AE-B8B5-E89BA4D43FEA}">
      <dgm:prSet/>
      <dgm:spPr/>
      <dgm:t>
        <a:bodyPr/>
        <a:lstStyle/>
        <a:p>
          <a:r>
            <a:rPr lang="en-US"/>
            <a:t>IV. Future plans</a:t>
          </a:r>
        </a:p>
      </dgm:t>
    </dgm:pt>
    <dgm:pt modelId="{B05F2327-34B5-4067-AA98-3942AE3B2D5D}" type="parTrans" cxnId="{78DB9298-060F-46C6-875F-B750E15F4B20}">
      <dgm:prSet/>
      <dgm:spPr/>
      <dgm:t>
        <a:bodyPr/>
        <a:lstStyle/>
        <a:p>
          <a:endParaRPr lang="en-US"/>
        </a:p>
      </dgm:t>
    </dgm:pt>
    <dgm:pt modelId="{1BD7842C-EEDA-404F-BF2B-16574B08667B}" type="sibTrans" cxnId="{78DB9298-060F-46C6-875F-B750E15F4B20}">
      <dgm:prSet/>
      <dgm:spPr/>
      <dgm:t>
        <a:bodyPr/>
        <a:lstStyle/>
        <a:p>
          <a:endParaRPr lang="en-US"/>
        </a:p>
      </dgm:t>
    </dgm:pt>
    <dgm:pt modelId="{8E52121B-F7DE-4C99-89AC-D7E84E751CE3}">
      <dgm:prSet/>
      <dgm:spPr/>
      <dgm:t>
        <a:bodyPr/>
        <a:lstStyle/>
        <a:p>
          <a:r>
            <a:rPr lang="en-US"/>
            <a:t>V. Question Round</a:t>
          </a:r>
        </a:p>
      </dgm:t>
    </dgm:pt>
    <dgm:pt modelId="{E5DFBCBF-53A0-4D1D-A9F5-95A2DCC875FF}" type="parTrans" cxnId="{7A0B95B1-61C8-45F0-B533-BE038246ED24}">
      <dgm:prSet/>
      <dgm:spPr/>
      <dgm:t>
        <a:bodyPr/>
        <a:lstStyle/>
        <a:p>
          <a:endParaRPr lang="en-US"/>
        </a:p>
      </dgm:t>
    </dgm:pt>
    <dgm:pt modelId="{9F154AE8-7F85-4ADD-BA82-85DCAE44DB53}" type="sibTrans" cxnId="{7A0B95B1-61C8-45F0-B533-BE038246ED24}">
      <dgm:prSet/>
      <dgm:spPr/>
      <dgm:t>
        <a:bodyPr/>
        <a:lstStyle/>
        <a:p>
          <a:endParaRPr lang="en-US"/>
        </a:p>
      </dgm:t>
    </dgm:pt>
    <dgm:pt modelId="{5C2F06A9-CCAB-4523-9FEB-3768693BCAB8}">
      <dgm:prSet/>
      <dgm:spPr/>
      <dgm:t>
        <a:bodyPr/>
        <a:lstStyle/>
        <a:p>
          <a:r>
            <a:rPr lang="en-US"/>
            <a:t>               B. Current Analysis</a:t>
          </a:r>
        </a:p>
      </dgm:t>
    </dgm:pt>
    <dgm:pt modelId="{D5D2BCF1-396A-429E-B058-E99A5E29C915}" type="parTrans" cxnId="{99F82033-885D-478B-95B8-6C6949F70B42}">
      <dgm:prSet/>
      <dgm:spPr/>
      <dgm:t>
        <a:bodyPr/>
        <a:lstStyle/>
        <a:p>
          <a:endParaRPr lang="en-US"/>
        </a:p>
      </dgm:t>
    </dgm:pt>
    <dgm:pt modelId="{39CBF5A3-4EB1-406A-BEEA-14AE69259CB5}" type="sibTrans" cxnId="{99F82033-885D-478B-95B8-6C6949F70B42}">
      <dgm:prSet/>
      <dgm:spPr/>
      <dgm:t>
        <a:bodyPr/>
        <a:lstStyle/>
        <a:p>
          <a:endParaRPr lang="en-US"/>
        </a:p>
      </dgm:t>
    </dgm:pt>
    <dgm:pt modelId="{C0A9F7FE-69AB-4DA4-B1EE-DD4D29E9E471}" type="pres">
      <dgm:prSet presAssocID="{1105D7A0-3E79-4422-9500-5A98DE76155D}" presName="vert0" presStyleCnt="0">
        <dgm:presLayoutVars>
          <dgm:dir/>
          <dgm:animOne val="branch"/>
          <dgm:animLvl val="lvl"/>
        </dgm:presLayoutVars>
      </dgm:prSet>
      <dgm:spPr/>
    </dgm:pt>
    <dgm:pt modelId="{C28E941E-CCA3-42E1-90BC-5B5AA61B37B0}" type="pres">
      <dgm:prSet presAssocID="{C9E45CBC-F900-49EA-8BF4-C0F5A0844E7D}" presName="thickLine" presStyleLbl="alignNode1" presStyleIdx="0" presStyleCnt="10"/>
      <dgm:spPr/>
    </dgm:pt>
    <dgm:pt modelId="{1FB5E284-11F3-4F85-BFFF-FB94D1963995}" type="pres">
      <dgm:prSet presAssocID="{C9E45CBC-F900-49EA-8BF4-C0F5A0844E7D}" presName="horz1" presStyleCnt="0"/>
      <dgm:spPr/>
    </dgm:pt>
    <dgm:pt modelId="{577444E9-1B7A-4409-9288-290D01AC2188}" type="pres">
      <dgm:prSet presAssocID="{C9E45CBC-F900-49EA-8BF4-C0F5A0844E7D}" presName="tx1" presStyleLbl="revTx" presStyleIdx="0" presStyleCnt="10"/>
      <dgm:spPr/>
    </dgm:pt>
    <dgm:pt modelId="{572413BD-6D49-4340-9438-ED2A8BCCBDF7}" type="pres">
      <dgm:prSet presAssocID="{C9E45CBC-F900-49EA-8BF4-C0F5A0844E7D}" presName="vert1" presStyleCnt="0"/>
      <dgm:spPr/>
    </dgm:pt>
    <dgm:pt modelId="{48A20862-CB0D-4BC3-A670-0507058F78D2}" type="pres">
      <dgm:prSet presAssocID="{F3E94B66-7D1C-42F9-8B0C-AC02926C9141}" presName="thickLine" presStyleLbl="alignNode1" presStyleIdx="1" presStyleCnt="10"/>
      <dgm:spPr/>
    </dgm:pt>
    <dgm:pt modelId="{A537F022-F287-46C9-96CC-5E346FAA0780}" type="pres">
      <dgm:prSet presAssocID="{F3E94B66-7D1C-42F9-8B0C-AC02926C9141}" presName="horz1" presStyleCnt="0"/>
      <dgm:spPr/>
    </dgm:pt>
    <dgm:pt modelId="{39D7BEE9-63C5-40D3-BD86-C234C6318A19}" type="pres">
      <dgm:prSet presAssocID="{F3E94B66-7D1C-42F9-8B0C-AC02926C9141}" presName="tx1" presStyleLbl="revTx" presStyleIdx="1" presStyleCnt="10"/>
      <dgm:spPr/>
    </dgm:pt>
    <dgm:pt modelId="{C340DC9C-72D0-4E60-8995-00ADE4B04433}" type="pres">
      <dgm:prSet presAssocID="{F3E94B66-7D1C-42F9-8B0C-AC02926C9141}" presName="vert1" presStyleCnt="0"/>
      <dgm:spPr/>
    </dgm:pt>
    <dgm:pt modelId="{B9CA65E1-8417-46C3-895C-7D1F4EA7B65A}" type="pres">
      <dgm:prSet presAssocID="{36EB5659-383C-4CDD-8EBB-58A8BF715409}" presName="thickLine" presStyleLbl="alignNode1" presStyleIdx="2" presStyleCnt="10"/>
      <dgm:spPr/>
    </dgm:pt>
    <dgm:pt modelId="{22780F71-6BAC-4EE5-8A2D-3D6752AB59D2}" type="pres">
      <dgm:prSet presAssocID="{36EB5659-383C-4CDD-8EBB-58A8BF715409}" presName="horz1" presStyleCnt="0"/>
      <dgm:spPr/>
    </dgm:pt>
    <dgm:pt modelId="{0EE19DE6-5D94-44D0-87C5-0D71E6DD682C}" type="pres">
      <dgm:prSet presAssocID="{36EB5659-383C-4CDD-8EBB-58A8BF715409}" presName="tx1" presStyleLbl="revTx" presStyleIdx="2" presStyleCnt="10"/>
      <dgm:spPr/>
    </dgm:pt>
    <dgm:pt modelId="{157C34A4-9B97-42FB-AB89-80F19C21C225}" type="pres">
      <dgm:prSet presAssocID="{36EB5659-383C-4CDD-8EBB-58A8BF715409}" presName="vert1" presStyleCnt="0"/>
      <dgm:spPr/>
    </dgm:pt>
    <dgm:pt modelId="{F3E3672C-BAD5-46CF-8FFF-0D2A78D997F2}" type="pres">
      <dgm:prSet presAssocID="{812E1C91-DCE1-4150-83D1-E18EE6933555}" presName="thickLine" presStyleLbl="alignNode1" presStyleIdx="3" presStyleCnt="10"/>
      <dgm:spPr/>
    </dgm:pt>
    <dgm:pt modelId="{01CEA9BD-0916-4BBA-BDF8-C71A537F25D9}" type="pres">
      <dgm:prSet presAssocID="{812E1C91-DCE1-4150-83D1-E18EE6933555}" presName="horz1" presStyleCnt="0"/>
      <dgm:spPr/>
    </dgm:pt>
    <dgm:pt modelId="{A39FDF67-9E4D-4EB8-8693-03A6E9405F7E}" type="pres">
      <dgm:prSet presAssocID="{812E1C91-DCE1-4150-83D1-E18EE6933555}" presName="tx1" presStyleLbl="revTx" presStyleIdx="3" presStyleCnt="10"/>
      <dgm:spPr/>
    </dgm:pt>
    <dgm:pt modelId="{668F215E-49E2-4CB5-837E-EE6F4F92A44D}" type="pres">
      <dgm:prSet presAssocID="{812E1C91-DCE1-4150-83D1-E18EE6933555}" presName="vert1" presStyleCnt="0"/>
      <dgm:spPr/>
    </dgm:pt>
    <dgm:pt modelId="{A6CC0874-E495-43FA-B819-32F14C49369A}" type="pres">
      <dgm:prSet presAssocID="{7C99E77B-2C9C-42E7-84CF-B066746E1570}" presName="thickLine" presStyleLbl="alignNode1" presStyleIdx="4" presStyleCnt="10"/>
      <dgm:spPr/>
    </dgm:pt>
    <dgm:pt modelId="{84A28F9D-2085-4B23-A990-768C867DBC6E}" type="pres">
      <dgm:prSet presAssocID="{7C99E77B-2C9C-42E7-84CF-B066746E1570}" presName="horz1" presStyleCnt="0"/>
      <dgm:spPr/>
    </dgm:pt>
    <dgm:pt modelId="{8E61D16E-EFC6-4A18-AC51-E3B037F713B2}" type="pres">
      <dgm:prSet presAssocID="{7C99E77B-2C9C-42E7-84CF-B066746E1570}" presName="tx1" presStyleLbl="revTx" presStyleIdx="4" presStyleCnt="10"/>
      <dgm:spPr/>
    </dgm:pt>
    <dgm:pt modelId="{7C372E06-01F0-473B-BBDB-ECF3CCEE074B}" type="pres">
      <dgm:prSet presAssocID="{7C99E77B-2C9C-42E7-84CF-B066746E1570}" presName="vert1" presStyleCnt="0"/>
      <dgm:spPr/>
    </dgm:pt>
    <dgm:pt modelId="{ABDC2D16-872C-4F8E-81BF-40BC8309F997}" type="pres">
      <dgm:prSet presAssocID="{BCF77EC7-CF47-419F-B38D-1FA02CD085AB}" presName="thickLine" presStyleLbl="alignNode1" presStyleIdx="5" presStyleCnt="10"/>
      <dgm:spPr/>
    </dgm:pt>
    <dgm:pt modelId="{9187DE7A-4861-49D1-A03F-C49D4D984293}" type="pres">
      <dgm:prSet presAssocID="{BCF77EC7-CF47-419F-B38D-1FA02CD085AB}" presName="horz1" presStyleCnt="0"/>
      <dgm:spPr/>
    </dgm:pt>
    <dgm:pt modelId="{E069BA4B-C03D-4FF1-999C-CFF9A5A97133}" type="pres">
      <dgm:prSet presAssocID="{BCF77EC7-CF47-419F-B38D-1FA02CD085AB}" presName="tx1" presStyleLbl="revTx" presStyleIdx="5" presStyleCnt="10"/>
      <dgm:spPr/>
    </dgm:pt>
    <dgm:pt modelId="{B21FD592-3844-45EE-9677-9E0A25401E5B}" type="pres">
      <dgm:prSet presAssocID="{BCF77EC7-CF47-419F-B38D-1FA02CD085AB}" presName="vert1" presStyleCnt="0"/>
      <dgm:spPr/>
    </dgm:pt>
    <dgm:pt modelId="{E1FC2AEE-08EE-4DA7-8A78-C365CE818857}" type="pres">
      <dgm:prSet presAssocID="{8BF2DC00-8593-4FC1-A2A2-F166D44D79D0}" presName="thickLine" presStyleLbl="alignNode1" presStyleIdx="6" presStyleCnt="10"/>
      <dgm:spPr/>
    </dgm:pt>
    <dgm:pt modelId="{D4D70294-30D5-41F8-B4EB-0BCA7A5492BC}" type="pres">
      <dgm:prSet presAssocID="{8BF2DC00-8593-4FC1-A2A2-F166D44D79D0}" presName="horz1" presStyleCnt="0"/>
      <dgm:spPr/>
    </dgm:pt>
    <dgm:pt modelId="{A57579B5-FA77-4A05-B3B9-15662194F741}" type="pres">
      <dgm:prSet presAssocID="{8BF2DC00-8593-4FC1-A2A2-F166D44D79D0}" presName="tx1" presStyleLbl="revTx" presStyleIdx="6" presStyleCnt="10"/>
      <dgm:spPr/>
    </dgm:pt>
    <dgm:pt modelId="{ACDB0284-DB47-4B45-9F4A-D9622554C4B0}" type="pres">
      <dgm:prSet presAssocID="{8BF2DC00-8593-4FC1-A2A2-F166D44D79D0}" presName="vert1" presStyleCnt="0"/>
      <dgm:spPr/>
    </dgm:pt>
    <dgm:pt modelId="{54C44A49-CB05-47AF-973E-57CD24247B15}" type="pres">
      <dgm:prSet presAssocID="{5C2F06A9-CCAB-4523-9FEB-3768693BCAB8}" presName="thickLine" presStyleLbl="alignNode1" presStyleIdx="7" presStyleCnt="10"/>
      <dgm:spPr/>
    </dgm:pt>
    <dgm:pt modelId="{8D248AC4-2D67-494E-8D51-90B56A4486F7}" type="pres">
      <dgm:prSet presAssocID="{5C2F06A9-CCAB-4523-9FEB-3768693BCAB8}" presName="horz1" presStyleCnt="0"/>
      <dgm:spPr/>
    </dgm:pt>
    <dgm:pt modelId="{76FD0943-418E-4B7A-B6A1-155191154539}" type="pres">
      <dgm:prSet presAssocID="{5C2F06A9-CCAB-4523-9FEB-3768693BCAB8}" presName="tx1" presStyleLbl="revTx" presStyleIdx="7" presStyleCnt="10"/>
      <dgm:spPr/>
    </dgm:pt>
    <dgm:pt modelId="{A607C86E-B3CD-4794-9BA2-533905B9920E}" type="pres">
      <dgm:prSet presAssocID="{5C2F06A9-CCAB-4523-9FEB-3768693BCAB8}" presName="vert1" presStyleCnt="0"/>
      <dgm:spPr/>
    </dgm:pt>
    <dgm:pt modelId="{00BEFA4F-12FA-44D1-9CD3-8597386F88B1}" type="pres">
      <dgm:prSet presAssocID="{CFFADC59-FC03-42AE-B8B5-E89BA4D43FEA}" presName="thickLine" presStyleLbl="alignNode1" presStyleIdx="8" presStyleCnt="10"/>
      <dgm:spPr/>
    </dgm:pt>
    <dgm:pt modelId="{08A47FB9-AEB6-4590-8715-9B0FEE449DCD}" type="pres">
      <dgm:prSet presAssocID="{CFFADC59-FC03-42AE-B8B5-E89BA4D43FEA}" presName="horz1" presStyleCnt="0"/>
      <dgm:spPr/>
    </dgm:pt>
    <dgm:pt modelId="{95FDB2B7-A61A-40DA-B8C7-1B62EBAC3D7B}" type="pres">
      <dgm:prSet presAssocID="{CFFADC59-FC03-42AE-B8B5-E89BA4D43FEA}" presName="tx1" presStyleLbl="revTx" presStyleIdx="8" presStyleCnt="10"/>
      <dgm:spPr/>
    </dgm:pt>
    <dgm:pt modelId="{6AFD4F32-96C0-43DA-9CB2-79A00390F1F7}" type="pres">
      <dgm:prSet presAssocID="{CFFADC59-FC03-42AE-B8B5-E89BA4D43FEA}" presName="vert1" presStyleCnt="0"/>
      <dgm:spPr/>
    </dgm:pt>
    <dgm:pt modelId="{F94D0470-85BD-4F3D-B0F8-BAA5620E89C9}" type="pres">
      <dgm:prSet presAssocID="{8E52121B-F7DE-4C99-89AC-D7E84E751CE3}" presName="thickLine" presStyleLbl="alignNode1" presStyleIdx="9" presStyleCnt="10"/>
      <dgm:spPr/>
    </dgm:pt>
    <dgm:pt modelId="{F59409EF-A546-427B-9206-6E7AB02D1266}" type="pres">
      <dgm:prSet presAssocID="{8E52121B-F7DE-4C99-89AC-D7E84E751CE3}" presName="horz1" presStyleCnt="0"/>
      <dgm:spPr/>
    </dgm:pt>
    <dgm:pt modelId="{443AE43B-D442-4A95-82D7-4C4E34120166}" type="pres">
      <dgm:prSet presAssocID="{8E52121B-F7DE-4C99-89AC-D7E84E751CE3}" presName="tx1" presStyleLbl="revTx" presStyleIdx="9" presStyleCnt="10"/>
      <dgm:spPr/>
    </dgm:pt>
    <dgm:pt modelId="{8D2156A2-C861-4D00-9A7F-435D33DB7935}" type="pres">
      <dgm:prSet presAssocID="{8E52121B-F7DE-4C99-89AC-D7E84E751CE3}" presName="vert1" presStyleCnt="0"/>
      <dgm:spPr/>
    </dgm:pt>
  </dgm:ptLst>
  <dgm:cxnLst>
    <dgm:cxn modelId="{004A9103-86AD-4B29-A0CD-1E8A36492183}" type="presOf" srcId="{CFFADC59-FC03-42AE-B8B5-E89BA4D43FEA}" destId="{95FDB2B7-A61A-40DA-B8C7-1B62EBAC3D7B}" srcOrd="0" destOrd="0" presId="urn:microsoft.com/office/officeart/2008/layout/LinedList"/>
    <dgm:cxn modelId="{D0E4B51A-F93D-4E8B-9FBD-496CC8068BCB}" type="presOf" srcId="{C9E45CBC-F900-49EA-8BF4-C0F5A0844E7D}" destId="{577444E9-1B7A-4409-9288-290D01AC2188}" srcOrd="0" destOrd="0" presId="urn:microsoft.com/office/officeart/2008/layout/LinedList"/>
    <dgm:cxn modelId="{7579461C-A7DB-41DD-8F5C-859192077009}" srcId="{1105D7A0-3E79-4422-9500-5A98DE76155D}" destId="{36EB5659-383C-4CDD-8EBB-58A8BF715409}" srcOrd="2" destOrd="0" parTransId="{BA177489-EB3F-4B84-8330-D3E4A60C5E80}" sibTransId="{02E52A5A-BD9B-4FC7-8127-FE6D250AEFB5}"/>
    <dgm:cxn modelId="{CBAF692F-6024-49CD-ABD6-C2947AFC4998}" type="presOf" srcId="{5C2F06A9-CCAB-4523-9FEB-3768693BCAB8}" destId="{76FD0943-418E-4B7A-B6A1-155191154539}" srcOrd="0" destOrd="0" presId="urn:microsoft.com/office/officeart/2008/layout/LinedList"/>
    <dgm:cxn modelId="{99F82033-885D-478B-95B8-6C6949F70B42}" srcId="{1105D7A0-3E79-4422-9500-5A98DE76155D}" destId="{5C2F06A9-CCAB-4523-9FEB-3768693BCAB8}" srcOrd="7" destOrd="0" parTransId="{D5D2BCF1-396A-429E-B058-E99A5E29C915}" sibTransId="{39CBF5A3-4EB1-406A-BEEA-14AE69259CB5}"/>
    <dgm:cxn modelId="{CD7E1A3B-ED5B-49BD-B6D4-AD394B91F02A}" type="presOf" srcId="{7C99E77B-2C9C-42E7-84CF-B066746E1570}" destId="{8E61D16E-EFC6-4A18-AC51-E3B037F713B2}" srcOrd="0" destOrd="0" presId="urn:microsoft.com/office/officeart/2008/layout/LinedList"/>
    <dgm:cxn modelId="{BCDE2C3B-9DA8-43F3-83EC-021F1179653B}" type="presOf" srcId="{1105D7A0-3E79-4422-9500-5A98DE76155D}" destId="{C0A9F7FE-69AB-4DA4-B1EE-DD4D29E9E471}" srcOrd="0" destOrd="0" presId="urn:microsoft.com/office/officeart/2008/layout/LinedList"/>
    <dgm:cxn modelId="{986FEE63-50FC-4F75-A313-AAC0373B1A31}" type="presOf" srcId="{8E52121B-F7DE-4C99-89AC-D7E84E751CE3}" destId="{443AE43B-D442-4A95-82D7-4C4E34120166}" srcOrd="0" destOrd="0" presId="urn:microsoft.com/office/officeart/2008/layout/LinedList"/>
    <dgm:cxn modelId="{E3AE334A-3DFA-4E67-9AC1-4140A46FAFF8}" srcId="{1105D7A0-3E79-4422-9500-5A98DE76155D}" destId="{BCF77EC7-CF47-419F-B38D-1FA02CD085AB}" srcOrd="5" destOrd="0" parTransId="{4B020291-2B4A-4A3C-8FDC-95017E84AA78}" sibTransId="{69136451-2CCF-4945-AB04-7B73E054FA32}"/>
    <dgm:cxn modelId="{66125C4D-88DE-4EA8-AE60-AF7F439C8792}" type="presOf" srcId="{812E1C91-DCE1-4150-83D1-E18EE6933555}" destId="{A39FDF67-9E4D-4EB8-8693-03A6E9405F7E}" srcOrd="0" destOrd="0" presId="urn:microsoft.com/office/officeart/2008/layout/LinedList"/>
    <dgm:cxn modelId="{3951EA4D-6E36-45A4-8F79-EA9720567EA9}" type="presOf" srcId="{8BF2DC00-8593-4FC1-A2A2-F166D44D79D0}" destId="{A57579B5-FA77-4A05-B3B9-15662194F741}" srcOrd="0" destOrd="0" presId="urn:microsoft.com/office/officeart/2008/layout/LinedList"/>
    <dgm:cxn modelId="{6F6E5E8F-8169-4405-BB76-19CC0A3F8215}" srcId="{1105D7A0-3E79-4422-9500-5A98DE76155D}" destId="{8BF2DC00-8593-4FC1-A2A2-F166D44D79D0}" srcOrd="6" destOrd="0" parTransId="{6921AF55-2D4E-476B-A77A-09D0CF88DD2B}" sibTransId="{70A2ED0D-B1BE-4751-A5E1-393BF9AED392}"/>
    <dgm:cxn modelId="{F1957792-3F4B-419F-961D-41D8574C088B}" srcId="{1105D7A0-3E79-4422-9500-5A98DE76155D}" destId="{7C99E77B-2C9C-42E7-84CF-B066746E1570}" srcOrd="4" destOrd="0" parTransId="{EAF6393A-ED06-4595-9D68-9380E7DA81F7}" sibTransId="{DE3932EC-857F-4320-8AAA-D17C7E597431}"/>
    <dgm:cxn modelId="{78DB9298-060F-46C6-875F-B750E15F4B20}" srcId="{1105D7A0-3E79-4422-9500-5A98DE76155D}" destId="{CFFADC59-FC03-42AE-B8B5-E89BA4D43FEA}" srcOrd="8" destOrd="0" parTransId="{B05F2327-34B5-4067-AA98-3942AE3B2D5D}" sibTransId="{1BD7842C-EEDA-404F-BF2B-16574B08667B}"/>
    <dgm:cxn modelId="{870CC3A0-83F3-4C07-B860-3637F9FC5E9B}" type="presOf" srcId="{36EB5659-383C-4CDD-8EBB-58A8BF715409}" destId="{0EE19DE6-5D94-44D0-87C5-0D71E6DD682C}" srcOrd="0" destOrd="0" presId="urn:microsoft.com/office/officeart/2008/layout/LinedList"/>
    <dgm:cxn modelId="{1688E5A1-DC07-454E-A6FF-1113EDD23737}" type="presOf" srcId="{BCF77EC7-CF47-419F-B38D-1FA02CD085AB}" destId="{E069BA4B-C03D-4FF1-999C-CFF9A5A97133}" srcOrd="0" destOrd="0" presId="urn:microsoft.com/office/officeart/2008/layout/LinedList"/>
    <dgm:cxn modelId="{379942A9-060A-4797-A438-D0E71DE38458}" srcId="{1105D7A0-3E79-4422-9500-5A98DE76155D}" destId="{F3E94B66-7D1C-42F9-8B0C-AC02926C9141}" srcOrd="1" destOrd="0" parTransId="{8ED91780-A21F-4BF5-9C66-0FFE9C935BF1}" sibTransId="{42481ADF-296E-4B02-A76E-6E3396872CC1}"/>
    <dgm:cxn modelId="{5E0CAAAD-4B81-42D3-B426-5A3C434EE2FB}" type="presOf" srcId="{F3E94B66-7D1C-42F9-8B0C-AC02926C9141}" destId="{39D7BEE9-63C5-40D3-BD86-C234C6318A19}" srcOrd="0" destOrd="0" presId="urn:microsoft.com/office/officeart/2008/layout/LinedList"/>
    <dgm:cxn modelId="{7A0B95B1-61C8-45F0-B533-BE038246ED24}" srcId="{1105D7A0-3E79-4422-9500-5A98DE76155D}" destId="{8E52121B-F7DE-4C99-89AC-D7E84E751CE3}" srcOrd="9" destOrd="0" parTransId="{E5DFBCBF-53A0-4D1D-A9F5-95A2DCC875FF}" sibTransId="{9F154AE8-7F85-4ADD-BA82-85DCAE44DB53}"/>
    <dgm:cxn modelId="{059773BB-C897-4E6D-9CAA-E37A4D390CB6}" srcId="{1105D7A0-3E79-4422-9500-5A98DE76155D}" destId="{812E1C91-DCE1-4150-83D1-E18EE6933555}" srcOrd="3" destOrd="0" parTransId="{2979282C-FC14-4B98-A8F0-D59F466FD115}" sibTransId="{A2D97C39-526B-4F80-9A1B-0561C38B7D56}"/>
    <dgm:cxn modelId="{D8C10AEC-E81F-4103-9ED6-784659F510F3}" srcId="{1105D7A0-3E79-4422-9500-5A98DE76155D}" destId="{C9E45CBC-F900-49EA-8BF4-C0F5A0844E7D}" srcOrd="0" destOrd="0" parTransId="{383D4CB9-AC6B-47C9-A331-341660EED8DA}" sibTransId="{C94E8FF7-BC73-41D0-99A1-2AF935CA3B88}"/>
    <dgm:cxn modelId="{C651FC29-45CA-4705-B169-F1830C677DDF}" type="presParOf" srcId="{C0A9F7FE-69AB-4DA4-B1EE-DD4D29E9E471}" destId="{C28E941E-CCA3-42E1-90BC-5B5AA61B37B0}" srcOrd="0" destOrd="0" presId="urn:microsoft.com/office/officeart/2008/layout/LinedList"/>
    <dgm:cxn modelId="{772E820E-9AAA-49DF-99AD-5D64A9F5A166}" type="presParOf" srcId="{C0A9F7FE-69AB-4DA4-B1EE-DD4D29E9E471}" destId="{1FB5E284-11F3-4F85-BFFF-FB94D1963995}" srcOrd="1" destOrd="0" presId="urn:microsoft.com/office/officeart/2008/layout/LinedList"/>
    <dgm:cxn modelId="{421865D7-16B4-4EA6-AB67-FB2A86BEBBD0}" type="presParOf" srcId="{1FB5E284-11F3-4F85-BFFF-FB94D1963995}" destId="{577444E9-1B7A-4409-9288-290D01AC2188}" srcOrd="0" destOrd="0" presId="urn:microsoft.com/office/officeart/2008/layout/LinedList"/>
    <dgm:cxn modelId="{0EA3EA46-6B28-42B8-B3F5-9DCC3D5146A7}" type="presParOf" srcId="{1FB5E284-11F3-4F85-BFFF-FB94D1963995}" destId="{572413BD-6D49-4340-9438-ED2A8BCCBDF7}" srcOrd="1" destOrd="0" presId="urn:microsoft.com/office/officeart/2008/layout/LinedList"/>
    <dgm:cxn modelId="{7BA127AC-6CFE-43E6-A27B-2EFEC4487B47}" type="presParOf" srcId="{C0A9F7FE-69AB-4DA4-B1EE-DD4D29E9E471}" destId="{48A20862-CB0D-4BC3-A670-0507058F78D2}" srcOrd="2" destOrd="0" presId="urn:microsoft.com/office/officeart/2008/layout/LinedList"/>
    <dgm:cxn modelId="{CCF136FE-0C03-4AD2-88E3-9F73C97CAB3A}" type="presParOf" srcId="{C0A9F7FE-69AB-4DA4-B1EE-DD4D29E9E471}" destId="{A537F022-F287-46C9-96CC-5E346FAA0780}" srcOrd="3" destOrd="0" presId="urn:microsoft.com/office/officeart/2008/layout/LinedList"/>
    <dgm:cxn modelId="{389847D2-9104-45D6-95B8-12153567064F}" type="presParOf" srcId="{A537F022-F287-46C9-96CC-5E346FAA0780}" destId="{39D7BEE9-63C5-40D3-BD86-C234C6318A19}" srcOrd="0" destOrd="0" presId="urn:microsoft.com/office/officeart/2008/layout/LinedList"/>
    <dgm:cxn modelId="{D9236795-D6A0-42A1-8871-38BC76A53A89}" type="presParOf" srcId="{A537F022-F287-46C9-96CC-5E346FAA0780}" destId="{C340DC9C-72D0-4E60-8995-00ADE4B04433}" srcOrd="1" destOrd="0" presId="urn:microsoft.com/office/officeart/2008/layout/LinedList"/>
    <dgm:cxn modelId="{70F1A1B9-D134-407C-B8DE-7A4559CA997C}" type="presParOf" srcId="{C0A9F7FE-69AB-4DA4-B1EE-DD4D29E9E471}" destId="{B9CA65E1-8417-46C3-895C-7D1F4EA7B65A}" srcOrd="4" destOrd="0" presId="urn:microsoft.com/office/officeart/2008/layout/LinedList"/>
    <dgm:cxn modelId="{AC82454B-BA34-4C67-B67E-AB49DB9454F9}" type="presParOf" srcId="{C0A9F7FE-69AB-4DA4-B1EE-DD4D29E9E471}" destId="{22780F71-6BAC-4EE5-8A2D-3D6752AB59D2}" srcOrd="5" destOrd="0" presId="urn:microsoft.com/office/officeart/2008/layout/LinedList"/>
    <dgm:cxn modelId="{517AD9FD-4695-493F-AF6B-11BA8E0F567E}" type="presParOf" srcId="{22780F71-6BAC-4EE5-8A2D-3D6752AB59D2}" destId="{0EE19DE6-5D94-44D0-87C5-0D71E6DD682C}" srcOrd="0" destOrd="0" presId="urn:microsoft.com/office/officeart/2008/layout/LinedList"/>
    <dgm:cxn modelId="{8DA343FD-B2CF-41C8-8834-DABBC094AF01}" type="presParOf" srcId="{22780F71-6BAC-4EE5-8A2D-3D6752AB59D2}" destId="{157C34A4-9B97-42FB-AB89-80F19C21C225}" srcOrd="1" destOrd="0" presId="urn:microsoft.com/office/officeart/2008/layout/LinedList"/>
    <dgm:cxn modelId="{F0A706B1-4939-409E-8C04-579E3EE914F9}" type="presParOf" srcId="{C0A9F7FE-69AB-4DA4-B1EE-DD4D29E9E471}" destId="{F3E3672C-BAD5-46CF-8FFF-0D2A78D997F2}" srcOrd="6" destOrd="0" presId="urn:microsoft.com/office/officeart/2008/layout/LinedList"/>
    <dgm:cxn modelId="{891A733D-562F-468D-B34D-C3E74C907CD0}" type="presParOf" srcId="{C0A9F7FE-69AB-4DA4-B1EE-DD4D29E9E471}" destId="{01CEA9BD-0916-4BBA-BDF8-C71A537F25D9}" srcOrd="7" destOrd="0" presId="urn:microsoft.com/office/officeart/2008/layout/LinedList"/>
    <dgm:cxn modelId="{B718C4E0-5525-4CA9-BD8A-652F11EAF636}" type="presParOf" srcId="{01CEA9BD-0916-4BBA-BDF8-C71A537F25D9}" destId="{A39FDF67-9E4D-4EB8-8693-03A6E9405F7E}" srcOrd="0" destOrd="0" presId="urn:microsoft.com/office/officeart/2008/layout/LinedList"/>
    <dgm:cxn modelId="{EF8B037A-D876-4258-944D-C5B0CB44A03F}" type="presParOf" srcId="{01CEA9BD-0916-4BBA-BDF8-C71A537F25D9}" destId="{668F215E-49E2-4CB5-837E-EE6F4F92A44D}" srcOrd="1" destOrd="0" presId="urn:microsoft.com/office/officeart/2008/layout/LinedList"/>
    <dgm:cxn modelId="{A6EA8086-82D6-4F1A-B961-880657ADD173}" type="presParOf" srcId="{C0A9F7FE-69AB-4DA4-B1EE-DD4D29E9E471}" destId="{A6CC0874-E495-43FA-B819-32F14C49369A}" srcOrd="8" destOrd="0" presId="urn:microsoft.com/office/officeart/2008/layout/LinedList"/>
    <dgm:cxn modelId="{6B2BFEAA-14D0-43A9-9FE1-0C2E93E1BBF6}" type="presParOf" srcId="{C0A9F7FE-69AB-4DA4-B1EE-DD4D29E9E471}" destId="{84A28F9D-2085-4B23-A990-768C867DBC6E}" srcOrd="9" destOrd="0" presId="urn:microsoft.com/office/officeart/2008/layout/LinedList"/>
    <dgm:cxn modelId="{22F995BB-0D2F-4448-8837-D9D351B2A7BF}" type="presParOf" srcId="{84A28F9D-2085-4B23-A990-768C867DBC6E}" destId="{8E61D16E-EFC6-4A18-AC51-E3B037F713B2}" srcOrd="0" destOrd="0" presId="urn:microsoft.com/office/officeart/2008/layout/LinedList"/>
    <dgm:cxn modelId="{E6418C9A-DE76-47C4-BD81-0A0355E40149}" type="presParOf" srcId="{84A28F9D-2085-4B23-A990-768C867DBC6E}" destId="{7C372E06-01F0-473B-BBDB-ECF3CCEE074B}" srcOrd="1" destOrd="0" presId="urn:microsoft.com/office/officeart/2008/layout/LinedList"/>
    <dgm:cxn modelId="{9C784B89-8CDA-4D8A-94E5-8A7E68C41BD2}" type="presParOf" srcId="{C0A9F7FE-69AB-4DA4-B1EE-DD4D29E9E471}" destId="{ABDC2D16-872C-4F8E-81BF-40BC8309F997}" srcOrd="10" destOrd="0" presId="urn:microsoft.com/office/officeart/2008/layout/LinedList"/>
    <dgm:cxn modelId="{64D67140-7141-4CD4-B764-6EFC99D03707}" type="presParOf" srcId="{C0A9F7FE-69AB-4DA4-B1EE-DD4D29E9E471}" destId="{9187DE7A-4861-49D1-A03F-C49D4D984293}" srcOrd="11" destOrd="0" presId="urn:microsoft.com/office/officeart/2008/layout/LinedList"/>
    <dgm:cxn modelId="{DA3E6550-1901-49C7-9EAF-B281F89D8674}" type="presParOf" srcId="{9187DE7A-4861-49D1-A03F-C49D4D984293}" destId="{E069BA4B-C03D-4FF1-999C-CFF9A5A97133}" srcOrd="0" destOrd="0" presId="urn:microsoft.com/office/officeart/2008/layout/LinedList"/>
    <dgm:cxn modelId="{EA6A04DA-2A44-4456-92B0-CE393D8D6CF3}" type="presParOf" srcId="{9187DE7A-4861-49D1-A03F-C49D4D984293}" destId="{B21FD592-3844-45EE-9677-9E0A25401E5B}" srcOrd="1" destOrd="0" presId="urn:microsoft.com/office/officeart/2008/layout/LinedList"/>
    <dgm:cxn modelId="{6B626599-0505-4567-B838-FED07604BA20}" type="presParOf" srcId="{C0A9F7FE-69AB-4DA4-B1EE-DD4D29E9E471}" destId="{E1FC2AEE-08EE-4DA7-8A78-C365CE818857}" srcOrd="12" destOrd="0" presId="urn:microsoft.com/office/officeart/2008/layout/LinedList"/>
    <dgm:cxn modelId="{DB6ED268-5112-4B1E-97C8-565B9177E78D}" type="presParOf" srcId="{C0A9F7FE-69AB-4DA4-B1EE-DD4D29E9E471}" destId="{D4D70294-30D5-41F8-B4EB-0BCA7A5492BC}" srcOrd="13" destOrd="0" presId="urn:microsoft.com/office/officeart/2008/layout/LinedList"/>
    <dgm:cxn modelId="{F312B700-C23A-4188-8059-CE9E6288F283}" type="presParOf" srcId="{D4D70294-30D5-41F8-B4EB-0BCA7A5492BC}" destId="{A57579B5-FA77-4A05-B3B9-15662194F741}" srcOrd="0" destOrd="0" presId="urn:microsoft.com/office/officeart/2008/layout/LinedList"/>
    <dgm:cxn modelId="{87B9A3C1-5D06-4BEF-B058-00F5FE7189DD}" type="presParOf" srcId="{D4D70294-30D5-41F8-B4EB-0BCA7A5492BC}" destId="{ACDB0284-DB47-4B45-9F4A-D9622554C4B0}" srcOrd="1" destOrd="0" presId="urn:microsoft.com/office/officeart/2008/layout/LinedList"/>
    <dgm:cxn modelId="{38D85759-9AFE-44FB-AA70-C2D515A5B7AD}" type="presParOf" srcId="{C0A9F7FE-69AB-4DA4-B1EE-DD4D29E9E471}" destId="{54C44A49-CB05-47AF-973E-57CD24247B15}" srcOrd="14" destOrd="0" presId="urn:microsoft.com/office/officeart/2008/layout/LinedList"/>
    <dgm:cxn modelId="{AFC534D5-2994-4BE1-B3E3-CCB5E7EECE8E}" type="presParOf" srcId="{C0A9F7FE-69AB-4DA4-B1EE-DD4D29E9E471}" destId="{8D248AC4-2D67-494E-8D51-90B56A4486F7}" srcOrd="15" destOrd="0" presId="urn:microsoft.com/office/officeart/2008/layout/LinedList"/>
    <dgm:cxn modelId="{CFD83534-AF18-40A3-8B51-FFD5087D120F}" type="presParOf" srcId="{8D248AC4-2D67-494E-8D51-90B56A4486F7}" destId="{76FD0943-418E-4B7A-B6A1-155191154539}" srcOrd="0" destOrd="0" presId="urn:microsoft.com/office/officeart/2008/layout/LinedList"/>
    <dgm:cxn modelId="{E06D176F-4F12-4303-9037-624686F38F23}" type="presParOf" srcId="{8D248AC4-2D67-494E-8D51-90B56A4486F7}" destId="{A607C86E-B3CD-4794-9BA2-533905B9920E}" srcOrd="1" destOrd="0" presId="urn:microsoft.com/office/officeart/2008/layout/LinedList"/>
    <dgm:cxn modelId="{267DDFAC-8E89-45D0-9A9F-C65ABC32967E}" type="presParOf" srcId="{C0A9F7FE-69AB-4DA4-B1EE-DD4D29E9E471}" destId="{00BEFA4F-12FA-44D1-9CD3-8597386F88B1}" srcOrd="16" destOrd="0" presId="urn:microsoft.com/office/officeart/2008/layout/LinedList"/>
    <dgm:cxn modelId="{8A1A5DCC-DDA8-4460-9C42-D11712B0645A}" type="presParOf" srcId="{C0A9F7FE-69AB-4DA4-B1EE-DD4D29E9E471}" destId="{08A47FB9-AEB6-4590-8715-9B0FEE449DCD}" srcOrd="17" destOrd="0" presId="urn:microsoft.com/office/officeart/2008/layout/LinedList"/>
    <dgm:cxn modelId="{53147463-FAD4-4761-86D3-111CB853EA13}" type="presParOf" srcId="{08A47FB9-AEB6-4590-8715-9B0FEE449DCD}" destId="{95FDB2B7-A61A-40DA-B8C7-1B62EBAC3D7B}" srcOrd="0" destOrd="0" presId="urn:microsoft.com/office/officeart/2008/layout/LinedList"/>
    <dgm:cxn modelId="{AD3485F1-D6AD-489A-BD1F-F9577F63878B}" type="presParOf" srcId="{08A47FB9-AEB6-4590-8715-9B0FEE449DCD}" destId="{6AFD4F32-96C0-43DA-9CB2-79A00390F1F7}" srcOrd="1" destOrd="0" presId="urn:microsoft.com/office/officeart/2008/layout/LinedList"/>
    <dgm:cxn modelId="{5B207A0C-5A83-40CF-AADF-022F5A5C65DE}" type="presParOf" srcId="{C0A9F7FE-69AB-4DA4-B1EE-DD4D29E9E471}" destId="{F94D0470-85BD-4F3D-B0F8-BAA5620E89C9}" srcOrd="18" destOrd="0" presId="urn:microsoft.com/office/officeart/2008/layout/LinedList"/>
    <dgm:cxn modelId="{7BD02F05-50F5-47D3-AECD-A0AFDB2384F1}" type="presParOf" srcId="{C0A9F7FE-69AB-4DA4-B1EE-DD4D29E9E471}" destId="{F59409EF-A546-427B-9206-6E7AB02D1266}" srcOrd="19" destOrd="0" presId="urn:microsoft.com/office/officeart/2008/layout/LinedList"/>
    <dgm:cxn modelId="{E270514A-AC8F-4EBE-B018-E83750464C40}" type="presParOf" srcId="{F59409EF-A546-427B-9206-6E7AB02D1266}" destId="{443AE43B-D442-4A95-82D7-4C4E34120166}" srcOrd="0" destOrd="0" presId="urn:microsoft.com/office/officeart/2008/layout/LinedList"/>
    <dgm:cxn modelId="{CA4E6569-F5F7-45B3-BD6B-2639F8BC0E60}" type="presParOf" srcId="{F59409EF-A546-427B-9206-6E7AB02D1266}" destId="{8D2156A2-C861-4D00-9A7F-435D33DB79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E941E-CCA3-42E1-90BC-5B5AA61B37B0}">
      <dsp:nvSpPr>
        <dsp:cNvPr id="0" name=""/>
        <dsp:cNvSpPr/>
      </dsp:nvSpPr>
      <dsp:spPr>
        <a:xfrm>
          <a:off x="0" y="356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444E9-1B7A-4409-9288-290D01AC2188}">
      <dsp:nvSpPr>
        <dsp:cNvPr id="0" name=""/>
        <dsp:cNvSpPr/>
      </dsp:nvSpPr>
      <dsp:spPr>
        <a:xfrm>
          <a:off x="0" y="356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I. Introduction</a:t>
          </a:r>
        </a:p>
      </dsp:txBody>
      <dsp:txXfrm>
        <a:off x="0" y="356"/>
        <a:ext cx="7556500" cy="292187"/>
      </dsp:txXfrm>
    </dsp:sp>
    <dsp:sp modelId="{48A20862-CB0D-4BC3-A670-0507058F78D2}">
      <dsp:nvSpPr>
        <dsp:cNvPr id="0" name=""/>
        <dsp:cNvSpPr/>
      </dsp:nvSpPr>
      <dsp:spPr>
        <a:xfrm>
          <a:off x="0" y="292544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7BEE9-63C5-40D3-BD86-C234C6318A19}">
      <dsp:nvSpPr>
        <dsp:cNvPr id="0" name=""/>
        <dsp:cNvSpPr/>
      </dsp:nvSpPr>
      <dsp:spPr>
        <a:xfrm>
          <a:off x="0" y="292544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II. Research</a:t>
          </a:r>
        </a:p>
      </dsp:txBody>
      <dsp:txXfrm>
        <a:off x="0" y="292544"/>
        <a:ext cx="7556500" cy="292187"/>
      </dsp:txXfrm>
    </dsp:sp>
    <dsp:sp modelId="{B9CA65E1-8417-46C3-895C-7D1F4EA7B65A}">
      <dsp:nvSpPr>
        <dsp:cNvPr id="0" name=""/>
        <dsp:cNvSpPr/>
      </dsp:nvSpPr>
      <dsp:spPr>
        <a:xfrm>
          <a:off x="0" y="584731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19DE6-5D94-44D0-87C5-0D71E6DD682C}">
      <dsp:nvSpPr>
        <dsp:cNvPr id="0" name=""/>
        <dsp:cNvSpPr/>
      </dsp:nvSpPr>
      <dsp:spPr>
        <a:xfrm>
          <a:off x="0" y="584731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	A. Thermodynamics &amp; Engine Combustion</a:t>
          </a:r>
        </a:p>
      </dsp:txBody>
      <dsp:txXfrm>
        <a:off x="0" y="584731"/>
        <a:ext cx="7556500" cy="292187"/>
      </dsp:txXfrm>
    </dsp:sp>
    <dsp:sp modelId="{F3E3672C-BAD5-46CF-8FFF-0D2A78D997F2}">
      <dsp:nvSpPr>
        <dsp:cNvPr id="0" name=""/>
        <dsp:cNvSpPr/>
      </dsp:nvSpPr>
      <dsp:spPr>
        <a:xfrm>
          <a:off x="0" y="876918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FDF67-9E4D-4EB8-8693-03A6E9405F7E}">
      <dsp:nvSpPr>
        <dsp:cNvPr id="0" name=""/>
        <dsp:cNvSpPr/>
      </dsp:nvSpPr>
      <dsp:spPr>
        <a:xfrm>
          <a:off x="0" y="876918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	B. </a:t>
          </a:r>
          <a:r>
            <a:rPr lang="en-US" sz="1300" b="0" kern="1200"/>
            <a:t>Bio-Fuels vs Normal Fuel</a:t>
          </a:r>
        </a:p>
      </dsp:txBody>
      <dsp:txXfrm>
        <a:off x="0" y="876918"/>
        <a:ext cx="7556500" cy="292187"/>
      </dsp:txXfrm>
    </dsp:sp>
    <dsp:sp modelId="{A6CC0874-E495-43FA-B819-32F14C49369A}">
      <dsp:nvSpPr>
        <dsp:cNvPr id="0" name=""/>
        <dsp:cNvSpPr/>
      </dsp:nvSpPr>
      <dsp:spPr>
        <a:xfrm>
          <a:off x="0" y="1169106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D16E-EFC6-4A18-AC51-E3B037F713B2}">
      <dsp:nvSpPr>
        <dsp:cNvPr id="0" name=""/>
        <dsp:cNvSpPr/>
      </dsp:nvSpPr>
      <dsp:spPr>
        <a:xfrm>
          <a:off x="0" y="1169106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	C</a:t>
          </a:r>
          <a:r>
            <a:rPr lang="en-US" sz="1300" b="0" kern="1200"/>
            <a:t>. Theoretical Model– Script Assumptions</a:t>
          </a:r>
        </a:p>
      </dsp:txBody>
      <dsp:txXfrm>
        <a:off x="0" y="1169106"/>
        <a:ext cx="7556500" cy="292187"/>
      </dsp:txXfrm>
    </dsp:sp>
    <dsp:sp modelId="{ABDC2D16-872C-4F8E-81BF-40BC8309F997}">
      <dsp:nvSpPr>
        <dsp:cNvPr id="0" name=""/>
        <dsp:cNvSpPr/>
      </dsp:nvSpPr>
      <dsp:spPr>
        <a:xfrm>
          <a:off x="0" y="1461293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9BA4B-C03D-4FF1-999C-CFF9A5A97133}">
      <dsp:nvSpPr>
        <dsp:cNvPr id="0" name=""/>
        <dsp:cNvSpPr/>
      </dsp:nvSpPr>
      <dsp:spPr>
        <a:xfrm>
          <a:off x="0" y="1461293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III. Experiments</a:t>
          </a:r>
        </a:p>
      </dsp:txBody>
      <dsp:txXfrm>
        <a:off x="0" y="1461293"/>
        <a:ext cx="7556500" cy="292187"/>
      </dsp:txXfrm>
    </dsp:sp>
    <dsp:sp modelId="{E1FC2AEE-08EE-4DA7-8A78-C365CE818857}">
      <dsp:nvSpPr>
        <dsp:cNvPr id="0" name=""/>
        <dsp:cNvSpPr/>
      </dsp:nvSpPr>
      <dsp:spPr>
        <a:xfrm>
          <a:off x="0" y="1753480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579B5-FA77-4A05-B3B9-15662194F741}">
      <dsp:nvSpPr>
        <dsp:cNvPr id="0" name=""/>
        <dsp:cNvSpPr/>
      </dsp:nvSpPr>
      <dsp:spPr>
        <a:xfrm>
          <a:off x="0" y="1753480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	A. </a:t>
          </a:r>
          <a:r>
            <a:rPr lang="en-US" sz="1300" b="0" kern="1200"/>
            <a:t>Experimental Setup &amp; Results</a:t>
          </a:r>
        </a:p>
      </dsp:txBody>
      <dsp:txXfrm>
        <a:off x="0" y="1753480"/>
        <a:ext cx="7556500" cy="292187"/>
      </dsp:txXfrm>
    </dsp:sp>
    <dsp:sp modelId="{54C44A49-CB05-47AF-973E-57CD24247B15}">
      <dsp:nvSpPr>
        <dsp:cNvPr id="0" name=""/>
        <dsp:cNvSpPr/>
      </dsp:nvSpPr>
      <dsp:spPr>
        <a:xfrm>
          <a:off x="0" y="2045668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D0943-418E-4B7A-B6A1-155191154539}">
      <dsp:nvSpPr>
        <dsp:cNvPr id="0" name=""/>
        <dsp:cNvSpPr/>
      </dsp:nvSpPr>
      <dsp:spPr>
        <a:xfrm>
          <a:off x="0" y="2045668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               B. Current Analysis</a:t>
          </a:r>
        </a:p>
      </dsp:txBody>
      <dsp:txXfrm>
        <a:off x="0" y="2045668"/>
        <a:ext cx="7556500" cy="292187"/>
      </dsp:txXfrm>
    </dsp:sp>
    <dsp:sp modelId="{00BEFA4F-12FA-44D1-9CD3-8597386F88B1}">
      <dsp:nvSpPr>
        <dsp:cNvPr id="0" name=""/>
        <dsp:cNvSpPr/>
      </dsp:nvSpPr>
      <dsp:spPr>
        <a:xfrm>
          <a:off x="0" y="2337855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DB2B7-A61A-40DA-B8C7-1B62EBAC3D7B}">
      <dsp:nvSpPr>
        <dsp:cNvPr id="0" name=""/>
        <dsp:cNvSpPr/>
      </dsp:nvSpPr>
      <dsp:spPr>
        <a:xfrm>
          <a:off x="0" y="2337855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IV. Future plans</a:t>
          </a:r>
        </a:p>
      </dsp:txBody>
      <dsp:txXfrm>
        <a:off x="0" y="2337855"/>
        <a:ext cx="7556500" cy="292187"/>
      </dsp:txXfrm>
    </dsp:sp>
    <dsp:sp modelId="{F94D0470-85BD-4F3D-B0F8-BAA5620E89C9}">
      <dsp:nvSpPr>
        <dsp:cNvPr id="0" name=""/>
        <dsp:cNvSpPr/>
      </dsp:nvSpPr>
      <dsp:spPr>
        <a:xfrm>
          <a:off x="0" y="2630042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AE43B-D442-4A95-82D7-4C4E34120166}">
      <dsp:nvSpPr>
        <dsp:cNvPr id="0" name=""/>
        <dsp:cNvSpPr/>
      </dsp:nvSpPr>
      <dsp:spPr>
        <a:xfrm>
          <a:off x="0" y="2630042"/>
          <a:ext cx="7556500" cy="29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V. Question Round</a:t>
          </a:r>
        </a:p>
      </dsp:txBody>
      <dsp:txXfrm>
        <a:off x="0" y="2630042"/>
        <a:ext cx="7556500" cy="292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04/03/2021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264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types of gasoline were used E0 (3 runs each) and E10 (4 runs each) and 3 load scenario were conducted (no load, half-load, full-load)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types of gasoline were used E5 and E15 using the same load scenario, 5 times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8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Determination of the crank angle, by finding the double tooth from pressure and pulse diagrams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05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 analyze and determine the phase of the engine, an examination of the pressure and pulse graph is needed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During a full cycle the crank rotates 720 degrees meaning that the double tooth passes by the pulse sensor twice in a full cycle.  (0.04s 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the reason why in the pulse graph, the double tooth is present twice in a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24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lines are not so smooth and the edges not that crisp.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also can be noticed is the pressure below 1 atmosphere (1013 PA) in the bottom of the graph. That means that the fuel mixture is literally sucked into the cylinder compartment. </a:t>
            </a:r>
          </a:p>
          <a:p>
            <a:r>
              <a:rPr lang="en-US" dirty="0"/>
              <a:t>-  The intake and exhaust stroke also don’t walk exact the same route, that could be very logical, but that is not the same as a theoretical model.</a:t>
            </a:r>
          </a:p>
          <a:p>
            <a:r>
              <a:rPr lang="en-US" dirty="0"/>
              <a:t>-  All these small differences can be seen as imperfections in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701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898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also work on the non-ideal gas implantation in MATLAB.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84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59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/>
              <a:t>A gardening company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Green Garden</a:t>
            </a:r>
            <a:r>
              <a:rPr lang="en-US" sz="900" dirty="0"/>
              <a:t> (fictious) decided to opt for a using a greener fuel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/>
              <a:t>A team of 8 people will focus on analyzing this green fuel and see how it react with the Honda GX200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/>
              <a:t>Deadline for the project 19</a:t>
            </a:r>
            <a:r>
              <a:rPr lang="en-US" sz="900" baseline="30000" dirty="0"/>
              <a:t>th</a:t>
            </a:r>
            <a:r>
              <a:rPr lang="en-US" sz="900" dirty="0"/>
              <a:t> of March.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b="1" i="0" u="none" strike="noStrike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We tried to based all the research we have done on the following 2 design question: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b="1" i="0" u="none" strike="noStrike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b="1" i="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What is the efficiency of the engine when it is running on gasoline or gasoline/</a:t>
            </a:r>
            <a:r>
              <a:rPr lang="en-US" sz="900" b="1" i="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ethanolblends</a:t>
            </a:r>
            <a:r>
              <a:rPr lang="en-US" sz="900" b="1" i="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b="1" i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b="1" i="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How can efficiency of the engine be maximized with applying minimal changes to the engine?</a:t>
            </a:r>
            <a:endParaRPr 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5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air-fuel mixtures comes in the combustion chamber</a:t>
            </a:r>
          </a:p>
          <a:p>
            <a:pPr marL="457200" indent="-5397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The mixture is compressed by the piston</a:t>
            </a:r>
          </a:p>
          <a:p>
            <a:pPr marL="457200" indent="-5397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Spark plug ignites the compressed mixture</a:t>
            </a:r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Ignited mixture is then used as power (piston       pushed down)</a:t>
            </a:r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Left-over exhaust gasses are pushed out of the combustion chamber by the piston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660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Bio-ethanol is produced either from corn, sugar plants or starch (fermentation)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734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Describes the corresponding changes in volume and pressure in the system</a:t>
            </a:r>
          </a:p>
          <a:p>
            <a:r>
              <a:rPr lang="en-US" dirty="0"/>
              <a:t>-Determine the efficiency of the engine</a:t>
            </a:r>
          </a:p>
          <a:p>
            <a:r>
              <a:rPr lang="en-US" dirty="0"/>
              <a:t>- Allows to make statements about the internal energy, heat transferred and worked done on a gas</a:t>
            </a:r>
          </a:p>
          <a:p>
            <a:r>
              <a:rPr lang="en-US" dirty="0"/>
              <a:t>- Assumptions: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4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simplicity of our theoretical analysis the following assumptions were made while creating our </a:t>
            </a:r>
            <a:r>
              <a:rPr lang="en-US" dirty="0" err="1"/>
              <a:t>Matlab</a:t>
            </a:r>
            <a:r>
              <a:rPr lang="en-US" dirty="0"/>
              <a:t> script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the base of the real model that we are currently developing right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778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90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Combustion Engine-4GB10-Interim Presentation</a:t>
            </a:r>
            <a:endParaRPr lang="en-GB" dirty="0"/>
          </a:p>
        </p:txBody>
      </p:sp>
      <p:sp>
        <p:nvSpPr>
          <p:cNvPr id="16" name="Ondertitel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5</a:t>
            </a:r>
            <a:r>
              <a:rPr lang="en-GB" baseline="30000" dirty="0"/>
              <a:t>th</a:t>
            </a:r>
            <a:r>
              <a:rPr lang="en-GB" dirty="0"/>
              <a:t> of March 2021 , Teacher: Bart </a:t>
            </a:r>
            <a:r>
              <a:rPr lang="en-GB" dirty="0" err="1"/>
              <a:t>somers</a:t>
            </a:r>
            <a:r>
              <a:rPr lang="en-GB" dirty="0"/>
              <a:t>, Tutor: </a:t>
            </a:r>
            <a:r>
              <a:rPr lang="en-US" dirty="0"/>
              <a:t>Harm </a:t>
            </a:r>
            <a:r>
              <a:rPr lang="en-US" dirty="0" err="1"/>
              <a:t>Gilsing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 007: Lars van Alen, Thomas Driessen, </a:t>
            </a:r>
            <a:r>
              <a:rPr lang="en-US" dirty="0" err="1"/>
              <a:t>Dolf</a:t>
            </a:r>
            <a:r>
              <a:rPr lang="en-US" dirty="0"/>
              <a:t> Eck, Vito </a:t>
            </a:r>
            <a:r>
              <a:rPr lang="en-US" dirty="0" err="1"/>
              <a:t>Fransen</a:t>
            </a:r>
            <a:r>
              <a:rPr lang="en-US" dirty="0"/>
              <a:t>, Mats van der Heijden, Joey Janssen, Alexandra </a:t>
            </a:r>
            <a:r>
              <a:rPr lang="en-US" dirty="0" err="1"/>
              <a:t>Văcaru</a:t>
            </a:r>
            <a:r>
              <a:rPr lang="en-US" dirty="0"/>
              <a:t>, Mihai-Dragoş Ungureanu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C9EC-2F84-4637-BAEB-C6BAD640C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518" y="586800"/>
            <a:ext cx="3600000" cy="732238"/>
          </a:xfrm>
        </p:spPr>
        <p:txBody>
          <a:bodyPr anchor="t">
            <a:normAutofit/>
          </a:bodyPr>
          <a:lstStyle/>
          <a:p>
            <a:r>
              <a:rPr lang="en-US" b="1"/>
              <a:t>A.</a:t>
            </a:r>
            <a:r>
              <a:rPr lang="en-US"/>
              <a:t> </a:t>
            </a:r>
            <a:r>
              <a:rPr lang="en-US" b="1"/>
              <a:t>Experimental Setup &amp; Results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5180BB-0FA2-4CB9-8D55-C6C6D0E17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0343" y="1295400"/>
            <a:ext cx="3598863" cy="3096845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4 fuel types: E0, E5, E10, E15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Power at different loads (no load, half-load, full-load)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Voltage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Pulse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Volume change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48583-66E0-41C3-9E02-486B6C8A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Combustion Engine-4GB10-Interim Presentation-2021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2AE83-7432-40DF-B052-C0711D32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631A1-3287-4B19-9BDF-7481DA39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700"/>
            <a:ext cx="4354513" cy="3461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3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BFB8-3B3C-4115-8C5F-BCC0E817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</a:t>
            </a:r>
            <a:r>
              <a:rPr lang="en-US" dirty="0"/>
              <a:t>. Current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6D592-9ACF-4E98-BD38-FEB1C023A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Improving the theoretical model using measure data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Determination of the crank angle, by finding the double tooth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Calculation of engine 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F721-A35B-4A45-B7FD-6F36F323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D0FC3-17DE-4911-9D09-55F61CE8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75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5C3D-88E5-4CD4-8B9C-FBCD5FF9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Pressure</a:t>
            </a:r>
            <a:r>
              <a:rPr lang="en-US" dirty="0"/>
              <a:t> and </a:t>
            </a:r>
            <a:r>
              <a:rPr lang="en-US"/>
              <a:t>Pulse</a:t>
            </a:r>
            <a:r>
              <a:rPr lang="en-US" dirty="0"/>
              <a:t> Graphs (full load)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83AF4B-4D60-4AA9-996A-B46685A99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5823" y="1306513"/>
            <a:ext cx="7122503" cy="2922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986D1-A9B9-44D2-B040-BA58A259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21A06-7D1E-40F2-B13B-1D0DD570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7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D346-AD5D-4EB0-BB12-4171346A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 Diagram (half load)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4427B2-F38A-4C5E-8410-416F7EE8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9776" y="1306513"/>
            <a:ext cx="6954598" cy="2922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89D83-DE13-4FE2-BA95-FAFC6949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C2C2-A2B3-4D26-A07E-9F3B9AD9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13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/>
              <a:t>IV</a:t>
            </a:r>
            <a:r>
              <a:rPr lang="en-US" sz="2400" dirty="0"/>
              <a:t>. Future plans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477F700-745E-4DBD-BE50-E984B667112B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156EA18-322B-4566-9EA6-5D74BBB03503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63D2-B269-4184-9DCE-E99E8341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32CE-68D1-4851-AAB2-88E6D8725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Determine the best fuel type by comparing the measured data sets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 </a:t>
            </a:r>
            <a:r>
              <a:rPr lang="en-US"/>
              <a:t>and finish </a:t>
            </a:r>
            <a:r>
              <a:rPr lang="en-US" dirty="0"/>
              <a:t>the theoretical model </a:t>
            </a:r>
            <a:r>
              <a:rPr lang="en-US"/>
              <a:t>in </a:t>
            </a:r>
            <a:r>
              <a:rPr lang="en-US" err="1"/>
              <a:t>Matlab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a Well to Wheel analysis and complete the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61391-B487-4ECE-8202-18C86002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098B-36B5-4299-9928-039D65FF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97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V. Any Questions?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F388028-41C0-49EF-B251-CCF000ADED3A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445ED9-86FD-48C9-A6A8-4F3F5174A4FA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0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8BC3CAB-0898-4B83-BBFA-FCC0412A75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148797"/>
              </p:ext>
            </p:extLst>
          </p:nvPr>
        </p:nvGraphicFramePr>
        <p:xfrm>
          <a:off x="758825" y="1306513"/>
          <a:ext cx="7556500" cy="292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756000" y="586800"/>
            <a:ext cx="3600000" cy="369302"/>
          </a:xfrm>
        </p:spPr>
        <p:txBody>
          <a:bodyPr/>
          <a:lstStyle/>
          <a:p>
            <a:r>
              <a:rPr lang="en-US" sz="2000" b="1" u="sng" dirty="0"/>
              <a:t>I. Introduction</a:t>
            </a:r>
            <a:endParaRPr lang="en-GB" b="1" u="sng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Company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Green Garden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Group 7: a team of 8 people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Honda GX200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Deadline for the project 19</a:t>
            </a:r>
            <a:r>
              <a:rPr lang="en-US" sz="2000" baseline="30000" dirty="0"/>
              <a:t>th</a:t>
            </a:r>
            <a:r>
              <a:rPr lang="en-US" sz="2000" dirty="0"/>
              <a:t> of March. 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0" name="Tijdelijke aanduiding voor afbeelding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875" y="70876"/>
            <a:ext cx="4429125" cy="4425485"/>
          </a:xfr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615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75540257-1125-484F-9EBC-85EC74A4D332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/>
              <a:t>Combustion Engine-4GB10-Interim Presentation-2021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1D6498D7-EA18-4AFA-B5F7-DC729688A765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z="1100" smtClean="0"/>
              <a:pPr/>
              <a:t>4</a:t>
            </a:fld>
            <a:endParaRPr lang="en-GB" sz="110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/>
              <a:t>II</a:t>
            </a:r>
            <a:r>
              <a:rPr lang="en-US" sz="2400" dirty="0"/>
              <a:t>. Research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3ACB-CF0C-444B-8123-9F6B5A99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b="1" dirty="0"/>
              <a:t>A. Thermodynamics &amp; Engine Combustion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AC23-4954-4BAE-9582-D37565F52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4913313" cy="2933700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Otto combustion engine with carburetor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Otto cycle strokes: </a:t>
            </a:r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Intake</a:t>
            </a:r>
          </a:p>
          <a:p>
            <a:pPr marL="457200" indent="-5397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Compression</a:t>
            </a:r>
          </a:p>
          <a:p>
            <a:pPr marL="457200" indent="-5397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/>
              <a:t>Combustion</a:t>
            </a:r>
            <a:endParaRPr lang="en-US" dirty="0"/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</a:t>
            </a:r>
            <a:r>
              <a:rPr lang="en-US"/>
              <a:t>Expansion</a:t>
            </a:r>
            <a:endParaRPr lang="en-US" dirty="0"/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Exhaustion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BE8C4-ECD4-4190-B1B0-E5EE91D4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Combustion Engine-4GB10-Interim Presentation-2021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64A6B-A4C6-4E13-9E01-6F5145A2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3AE1DB-49E5-400D-8A6B-5F32C675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68" y="0"/>
            <a:ext cx="2105852" cy="4567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36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996A-AF36-46BC-872D-25EA64B4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43" y="182161"/>
            <a:ext cx="3600000" cy="732238"/>
          </a:xfrm>
        </p:spPr>
        <p:txBody>
          <a:bodyPr anchor="t">
            <a:normAutofit/>
          </a:bodyPr>
          <a:lstStyle/>
          <a:p>
            <a:r>
              <a:rPr lang="en-US" b="1" dirty="0"/>
              <a:t>B. Bio-Fuels vs Normal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031E8-E9CD-44B5-917E-0CD77E4E2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0343" y="1101969"/>
            <a:ext cx="4193257" cy="312713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Ethanol is a bio-fuel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Gasoline is crude</a:t>
            </a:r>
            <a:r>
              <a:rPr lang="en-US" dirty="0"/>
              <a:t> oil (distillation)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Fuels used: E0, E5, E10, E15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Our goal</a:t>
            </a:r>
            <a:r>
              <a:rPr lang="en-US" dirty="0"/>
              <a:t>: best fuel for:</a:t>
            </a:r>
          </a:p>
          <a:p>
            <a:pPr marL="914400" indent="-287338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Efficiency</a:t>
            </a:r>
          </a:p>
          <a:p>
            <a:pPr marL="914400" indent="-287338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Emissions (C02)</a:t>
            </a:r>
          </a:p>
          <a:p>
            <a:pPr marL="914400" indent="-287338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Fuel Consumption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DC228-F5D0-4C6B-BD68-090A7099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Combustion Engine-4GB10-Interim Presentation-2021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A2B81-F9FC-4762-9D0D-D77AED8F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1026" name="Picture 2" descr="Coronavirus: How to avoid germs at the pump">
            <a:extLst>
              <a:ext uri="{FF2B5EF4-FFF2-40B4-BE49-F238E27FC236}">
                <a16:creationId xmlns:a16="http://schemas.microsoft.com/office/drawing/2014/main" id="{230BF324-26F5-4A3F-9586-3A2FE337A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3" r="22618" b="2"/>
          <a:stretch/>
        </p:blipFill>
        <p:spPr bwMode="auto">
          <a:xfrm>
            <a:off x="20" y="10"/>
            <a:ext cx="4354493" cy="456722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536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5F39-1F9E-4B0D-86A5-7E189232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</a:t>
            </a:r>
            <a:r>
              <a:rPr lang="en-US" sz="2700" b="1"/>
              <a:t> Theoretical Model– Script Assumptions</a:t>
            </a:r>
            <a:br>
              <a:rPr lang="en-US" sz="2700" b="1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AE331A-E4A3-4B5D-BFA2-1C49E157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5500" y="1057749"/>
            <a:ext cx="4259086" cy="2922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2B715-252C-4A71-B36F-1FF9AB2B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8A2D4-460C-4C97-BE11-90D4D52D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239D2-6EAE-4177-B1DD-691C13E6B540}"/>
              </a:ext>
            </a:extLst>
          </p:cNvPr>
          <p:cNvSpPr txBox="1"/>
          <p:nvPr/>
        </p:nvSpPr>
        <p:spPr>
          <a:xfrm>
            <a:off x="249414" y="1364459"/>
            <a:ext cx="457200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50" b="0" i="0" dirty="0">
                <a:effectLst/>
                <a:latin typeface="Arial" panose="020B0604020202020204" pitchFamily="34" charset="0"/>
              </a:rPr>
              <a:t>Adiabatic compression</a:t>
            </a:r>
          </a:p>
          <a:p>
            <a:endParaRPr lang="en-GB" sz="195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50" b="0" i="0" dirty="0">
                <a:effectLst/>
                <a:latin typeface="Arial" panose="020B0604020202020204" pitchFamily="34" charset="0"/>
              </a:rPr>
              <a:t>Isochoric combustion</a:t>
            </a:r>
          </a:p>
          <a:p>
            <a:endParaRPr lang="en-GB" sz="195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50" b="0" i="0" dirty="0">
                <a:effectLst/>
                <a:latin typeface="Arial" panose="020B0604020202020204" pitchFamily="34" charset="0"/>
              </a:rPr>
              <a:t>Adiabatic expansion</a:t>
            </a:r>
          </a:p>
          <a:p>
            <a:endParaRPr lang="en-GB" sz="195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50" b="0" i="0" dirty="0">
                <a:effectLst/>
                <a:latin typeface="Arial" panose="020B0604020202020204" pitchFamily="34" charset="0"/>
              </a:rPr>
              <a:t>Exhaust/Intake isothermal/isobaric</a:t>
            </a:r>
            <a:endParaRPr lang="en-NL" sz="1950" dirty="0"/>
          </a:p>
        </p:txBody>
      </p:sp>
    </p:spTree>
    <p:extLst>
      <p:ext uri="{BB962C8B-B14F-4D97-AF65-F5344CB8AC3E}">
        <p14:creationId xmlns:p14="http://schemas.microsoft.com/office/powerpoint/2010/main" val="2665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A7E82-00C7-4389-86F2-B49CFDB2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Combustion Engine-4GB10-Interim Presentation-2021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DD2A3-EF93-46A2-84BC-DF975033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D5133-82B5-4284-B4E3-7F491BB7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868218"/>
            <a:ext cx="4429125" cy="3587591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7BAD92-F7AA-4DDE-B2F5-164FDA9ACCA3}"/>
              </a:ext>
            </a:extLst>
          </p:cNvPr>
          <p:cNvSpPr txBox="1">
            <a:spLocks/>
          </p:cNvSpPr>
          <p:nvPr/>
        </p:nvSpPr>
        <p:spPr>
          <a:xfrm>
            <a:off x="546570" y="216590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/>
              <a:t>C. Theoretical Model– Script 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F4566-48A3-4CA0-AC40-E513DF943FC5}"/>
              </a:ext>
            </a:extLst>
          </p:cNvPr>
          <p:cNvSpPr txBox="1"/>
          <p:nvPr/>
        </p:nvSpPr>
        <p:spPr>
          <a:xfrm>
            <a:off x="557214" y="868218"/>
            <a:ext cx="3248878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Stochiometric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Open system</a:t>
            </a:r>
          </a:p>
          <a:p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Neglect the other noble gasses in the air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Intake ambient pressure and temperature (20 °C)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Exact ethanol percentages and no heat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5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257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/>
              <a:t>III</a:t>
            </a:r>
            <a:r>
              <a:rPr lang="en-US" sz="2400" dirty="0"/>
              <a:t>. Experiments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995AA55-6B64-4D74-8783-1B4C4E1DF372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/>
              <a:t>Combustion Engine-4GB10-Interim Presentation-2021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FC8701E-53A2-4E68-81CF-17F5EB60D265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z="1100" smtClean="0"/>
              <a:pPr/>
              <a:t>9</a:t>
            </a:fld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980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915</Words>
  <Application>Microsoft Office PowerPoint</Application>
  <PresentationFormat>On-screen Show (16:9)</PresentationFormat>
  <Paragraphs>171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 New</vt:lpstr>
      <vt:lpstr>Kantoorthema</vt:lpstr>
      <vt:lpstr>Combustion Engine-4GB10-Interim Presentation</vt:lpstr>
      <vt:lpstr>Content</vt:lpstr>
      <vt:lpstr>I. Introduction</vt:lpstr>
      <vt:lpstr>II. Research</vt:lpstr>
      <vt:lpstr>A. Thermodynamics &amp; Engine Combustion</vt:lpstr>
      <vt:lpstr>B. Bio-Fuels vs Normal Fuel</vt:lpstr>
      <vt:lpstr>C. Theoretical Model– Script Assumptions </vt:lpstr>
      <vt:lpstr>PowerPoint Presentation</vt:lpstr>
      <vt:lpstr>III. Experiments</vt:lpstr>
      <vt:lpstr>A. Experimental Setup &amp; Results</vt:lpstr>
      <vt:lpstr>B. Current Analysis</vt:lpstr>
      <vt:lpstr>Pressure and Pulse Graphs (full load)</vt:lpstr>
      <vt:lpstr>PV Diagram (half load)</vt:lpstr>
      <vt:lpstr>IV. Future plans</vt:lpstr>
      <vt:lpstr>Future steps</vt:lpstr>
      <vt:lpstr>V.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Combustion Engine-4GB10-Interim Presentation</dc:title>
  <dc:creator>Ungureanu, Mihai-Dragoş</dc:creator>
  <cp:lastModifiedBy>Ungureanu, Mihai-Dragoş</cp:lastModifiedBy>
  <cp:revision>9</cp:revision>
  <dcterms:created xsi:type="dcterms:W3CDTF">2021-03-01T21:37:48Z</dcterms:created>
  <dcterms:modified xsi:type="dcterms:W3CDTF">2021-03-04T22:54:46Z</dcterms:modified>
</cp:coreProperties>
</file>